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KnwPClMcj23qDe8OOVxIpxUm0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2c31070c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92c31070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2022-11-16T21:50:43Z</dcterms:created>
  <dc:creator>Blair Francey</dc:creator>
</cp:coreProperties>
</file>